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95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05" autoAdjust="0"/>
  </p:normalViewPr>
  <p:slideViewPr>
    <p:cSldViewPr>
      <p:cViewPr>
        <p:scale>
          <a:sx n="78" d="100"/>
          <a:sy n="78" d="100"/>
        </p:scale>
        <p:origin x="-92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131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AA01-4C0F-486A-8C49-B1D595C427A7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93CFD-F830-4273-AD5B-DCFFBEEA15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AA01-4C0F-486A-8C49-B1D595C427A7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93CFD-F830-4273-AD5B-DCFFBEEA15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AA01-4C0F-486A-8C49-B1D595C427A7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93CFD-F830-4273-AD5B-DCFFBEEA151D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AA01-4C0F-486A-8C49-B1D595C427A7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93CFD-F830-4273-AD5B-DCFFBEEA151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AA01-4C0F-486A-8C49-B1D595C427A7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93CFD-F830-4273-AD5B-DCFFBEEA15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AA01-4C0F-486A-8C49-B1D595C427A7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93CFD-F830-4273-AD5B-DCFFBEEA151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AA01-4C0F-486A-8C49-B1D595C427A7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93CFD-F830-4273-AD5B-DCFFBEEA15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AA01-4C0F-486A-8C49-B1D595C427A7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93CFD-F830-4273-AD5B-DCFFBEEA15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AA01-4C0F-486A-8C49-B1D595C427A7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93CFD-F830-4273-AD5B-DCFFBEEA15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AA01-4C0F-486A-8C49-B1D595C427A7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93CFD-F830-4273-AD5B-DCFFBEEA151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AA01-4C0F-486A-8C49-B1D595C427A7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93CFD-F830-4273-AD5B-DCFFBEEA151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18" Type="http://schemas.openxmlformats.org/officeDocument/2006/relationships/image" Target="../media/image7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6.jp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91FAA01-4C0F-486A-8C49-B1D595C427A7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B793CFD-F830-4273-AD5B-DCFFBEEA151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" y="6021725"/>
            <a:ext cx="1371869" cy="53842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8156" y="6010251"/>
            <a:ext cx="723363" cy="723363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5991652"/>
            <a:ext cx="800100" cy="766346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6300" y="6072334"/>
            <a:ext cx="1138996" cy="685664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6013144"/>
            <a:ext cx="1055716" cy="706582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7719" y="5991653"/>
            <a:ext cx="757881" cy="75788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685800"/>
            <a:ext cx="7851648" cy="6096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                   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295400"/>
            <a:ext cx="7854696" cy="3886200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EFEKTET SHENDETESORE TE PERPUNIMIT TE LEKURAVE</a:t>
            </a:r>
            <a:endParaRPr lang="en-US" sz="5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872067" y="2114635"/>
            <a:ext cx="7408333" cy="3450696"/>
          </a:xfrm>
        </p:spPr>
        <p:txBody>
          <a:bodyPr/>
          <a:lstStyle/>
          <a:p>
            <a:r>
              <a:rPr lang="en-US" dirty="0" smtClean="0"/>
              <a:t>KONTRIBUTI I PERBASHKET MUND TE JAPE SHPRESE PER DRITE NE FUND TE TUNELIT MNE KETE PROBLEMATIKE KOMPLEKSE.</a:t>
            </a:r>
          </a:p>
          <a:p>
            <a:r>
              <a:rPr lang="en-US" dirty="0" smtClean="0"/>
              <a:t> KJO SINTETIZOHET ME SHPREHJEN:</a:t>
            </a:r>
          </a:p>
          <a:p>
            <a:endParaRPr lang="en-US" dirty="0" smtClean="0"/>
          </a:p>
          <a:p>
            <a:r>
              <a:rPr lang="en-US" dirty="0" smtClean="0"/>
              <a:t>ESHTE ME MIRE TE NDEZESH NJE QIRI SESA TE ANKOHESH PER ERRESIREN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2000" smtClean="0"/>
              <a:t>                                PERFUNDIM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5732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endParaRPr lang="en-US" sz="2000" dirty="0" smtClean="0"/>
          </a:p>
          <a:p>
            <a:pPr algn="l"/>
            <a:r>
              <a:rPr lang="en-US" sz="2000" dirty="0" smtClean="0"/>
              <a:t>I. AFATSHKURTRA</a:t>
            </a:r>
          </a:p>
          <a:p>
            <a:pPr algn="l"/>
            <a:endParaRPr lang="en-US" sz="2000" dirty="0" smtClean="0"/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 smtClean="0"/>
              <a:t>DJEGIE KIMIKE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 smtClean="0"/>
              <a:t>VESHTIRESITE NE FRYMEMARRJE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 smtClean="0"/>
              <a:t>IRRITIMI I LEKURES DHE SYVE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 smtClean="0"/>
              <a:t>HELMET E NDRYSHME</a:t>
            </a:r>
          </a:p>
          <a:p>
            <a:pPr marL="457200" indent="-457200" algn="l"/>
            <a:endParaRPr lang="en-US" sz="2000" dirty="0" smtClean="0"/>
          </a:p>
          <a:p>
            <a:pPr algn="l"/>
            <a:endParaRPr lang="en-US" sz="20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dirty="0" smtClean="0"/>
              <a:t>EFEKTET SHENDETESORE TE PERPUNIMIT TE LEKURAVE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87412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872067" y="2675467"/>
            <a:ext cx="7408333" cy="1738037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en-US" sz="3600" dirty="0" smtClean="0"/>
              <a:t>PAKETA E NDIHMES SE </a:t>
            </a:r>
            <a:r>
              <a:rPr lang="en-US" sz="3600" dirty="0" smtClean="0"/>
              <a:t>SHPEJTE</a:t>
            </a:r>
          </a:p>
          <a:p>
            <a:pPr marL="457200" indent="-457200">
              <a:buAutoNum type="arabicPeriod"/>
            </a:pPr>
            <a:r>
              <a:rPr lang="en-US" sz="3600" dirty="0"/>
              <a:t>VESHJE SPECIFIKE MBROJTESE  PER PUNONJESIT</a:t>
            </a:r>
            <a:endParaRPr lang="en-US" sz="3600" dirty="0" smtClean="0"/>
          </a:p>
          <a:p>
            <a:pPr marL="457200" indent="-457200"/>
            <a:endParaRPr lang="en-US" sz="36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2000" smtClean="0"/>
              <a:t>MASAT NDAJ EFEKTEVE AFATSHKURTRA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53478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914400" y="2057400"/>
            <a:ext cx="7408333" cy="345069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II. AFATGJATA</a:t>
            </a:r>
          </a:p>
          <a:p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smtClean="0"/>
              <a:t>NJE NGA FAKTORET E MUNDSHEM TE NJE  KANCERI</a:t>
            </a:r>
          </a:p>
          <a:p>
            <a:pPr marL="457200" indent="-457200"/>
            <a:r>
              <a:rPr lang="en-US" dirty="0" smtClean="0"/>
              <a:t>(SHKAKTIMI I KANCERIT ESHTE SHUME FAKTORIAL) </a:t>
            </a:r>
          </a:p>
          <a:p>
            <a:pPr marL="457200" indent="-457200"/>
            <a:endParaRPr lang="en-US" dirty="0" smtClean="0"/>
          </a:p>
          <a:p>
            <a:pPr marL="457200" indent="-457200"/>
            <a:r>
              <a:rPr lang="en-US" dirty="0" smtClean="0"/>
              <a:t>2.  DEMTIME TE VESHKES DHE TE HEPARIT</a:t>
            </a:r>
          </a:p>
          <a:p>
            <a:pPr marL="457200" indent="-457200"/>
            <a:endParaRPr lang="en-US" dirty="0" smtClean="0"/>
          </a:p>
          <a:p>
            <a:pPr marL="457200" indent="-457200"/>
            <a:r>
              <a:rPr lang="en-US" dirty="0" smtClean="0"/>
              <a:t>3. DEMTIME TE LEKURES</a:t>
            </a:r>
          </a:p>
          <a:p>
            <a:pPr marL="457200" indent="-457200">
              <a:buAutoNum type="arabicPeriod"/>
            </a:pPr>
            <a:endParaRPr lang="en-US" dirty="0" smtClean="0"/>
          </a:p>
          <a:p>
            <a:pPr marL="457200" indent="-457200"/>
            <a:r>
              <a:rPr lang="en-US" dirty="0" smtClean="0"/>
              <a:t>4. ALERGJI DHE NDJESHMERI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2000" smtClean="0"/>
              <a:t>EFEKTET SHENDETESORE TE PERPUNIMIT TE LEKURAVE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36966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872067" y="1600200"/>
            <a:ext cx="7408333" cy="4525963"/>
          </a:xfrm>
        </p:spPr>
        <p:txBody>
          <a:bodyPr>
            <a:normAutofit fontScale="55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KUJDESI PARANDALUES PER PUNONJESIT: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KOHA E EKSPOZIMIT NDAJ SUBSTANCAVE IRRITUESE APO  TOKSIKE SI PENSIONE TE PARAKOHSHME, PERCAKTIMI I KOHES MINIMALE TE PADEMSHME TE EKSPOZIMIT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SHPALLJA E TABELAVE TE NGJASHME PER DEMET E MUNDSHME TE NGJASHME ME ATO: DUHANI VRET; DUHANI SHKAKTON KANCER ETJ. EDUKIMI I NJEREZVE NE KETE ASPEKT SIDOMOS NE ZONAT E RRISKUT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INFORMACIONI ME I HOLLESISHEM PARAPRAK I PUNONJESVE ME QELLIM NDERGJEGJESIMIN E TYRE PER DEMET E MUNDSHME QE SHKAKTON KJO TEKNOLOGJI. 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 SENSIBILIZIMI DHE KUJDESI PER PUNONJESIT NEPERMJET :</a:t>
            </a:r>
          </a:p>
          <a:p>
            <a:endParaRPr lang="en-US" dirty="0" smtClean="0"/>
          </a:p>
          <a:p>
            <a:r>
              <a:rPr lang="en-US" dirty="0" smtClean="0"/>
              <a:t>1. VESHJEVE MBROJTESE</a:t>
            </a:r>
          </a:p>
          <a:p>
            <a:endParaRPr lang="en-US" dirty="0" smtClean="0"/>
          </a:p>
          <a:p>
            <a:pPr marL="457200" indent="-457200">
              <a:buAutoNum type="arabicPeriod" startAt="2"/>
            </a:pPr>
            <a:r>
              <a:rPr lang="en-US" sz="2000" dirty="0" smtClean="0"/>
              <a:t>REKOMANDIMEVE PER USHQYERJE ME SUPLEMENTE APO VITAMINA QE RRISIN POTENCIALIN MBROJTES TE ORGANIZMIT( FRUTAT ETJ.) </a:t>
            </a:r>
          </a:p>
          <a:p>
            <a:pPr marL="457200" indent="-457200">
              <a:buAutoNum type="arabicPeriod" startAt="2"/>
            </a:pPr>
            <a:r>
              <a:rPr lang="en-US" sz="2000" dirty="0" smtClean="0"/>
              <a:t> DIETA TE KONSULTUARA TE NGJASHME NE PROCEDURE SI PER SPORTISTET.</a:t>
            </a:r>
          </a:p>
          <a:p>
            <a:pPr marL="457200" indent="-457200">
              <a:buAutoNum type="arabicPeriod" startAt="2"/>
            </a:pPr>
            <a:endParaRPr lang="en-US" sz="2000" dirty="0" smtClean="0"/>
          </a:p>
          <a:p>
            <a:r>
              <a:rPr lang="en-US" sz="2000" dirty="0" smtClean="0"/>
              <a:t>3.  KONTROLLE PERIODIKE ME TE HOLLESISHME SE DERI SOT NDAJ PUNONJESVE NE BAZE TE NJE PROFILI EKZAMINIMESH APO VIZITASH TE KONSULTUARA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2000" smtClean="0"/>
              <a:t>SI TE MINIMIZOJME NDIKIMET AFATGJATA?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97995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872067" y="1981200"/>
            <a:ext cx="7408333" cy="4144963"/>
          </a:xfrm>
        </p:spPr>
        <p:txBody>
          <a:bodyPr>
            <a:normAutofit fontScale="92500" lnSpcReduction="20000"/>
          </a:bodyPr>
          <a:lstStyle/>
          <a:p>
            <a:pPr marL="457200" indent="-457200"/>
            <a:r>
              <a:rPr lang="en-US" dirty="0" smtClean="0"/>
              <a:t>SI RREGULL KETO MUND TE JENE NJE PAKETE EKZAMINIMESH TE REKOMANDUARA NGA KONSULTIME ME DISA MJEKE SPECIALISTE TE DISA FUSHAVE TE STUDIMIT. </a:t>
            </a:r>
          </a:p>
          <a:p>
            <a:pPr marL="457200" indent="-457200"/>
            <a:r>
              <a:rPr lang="en-US" dirty="0" smtClean="0"/>
              <a:t>ME SE SHUMTI JANE TE DOBISHME REALIZIMI SE PAKU I KETYRE EKZAMINIMEVE:</a:t>
            </a:r>
          </a:p>
          <a:p>
            <a:pPr marL="457200" indent="-457200">
              <a:buAutoNum type="arabicPeriod"/>
            </a:pPr>
            <a:r>
              <a:rPr lang="en-US" dirty="0" smtClean="0"/>
              <a:t>GJAK KOMPLET</a:t>
            </a:r>
          </a:p>
          <a:p>
            <a:pPr marL="457200" indent="-457200">
              <a:buAutoNum type="arabicPeriod"/>
            </a:pPr>
            <a:r>
              <a:rPr lang="en-US" dirty="0" smtClean="0"/>
              <a:t>URINE KOMPLET </a:t>
            </a:r>
          </a:p>
          <a:p>
            <a:pPr marL="457200" indent="-457200">
              <a:buAutoNum type="arabicPeriod"/>
            </a:pPr>
            <a:r>
              <a:rPr lang="en-US" dirty="0" smtClean="0"/>
              <a:t>KREATINEMI </a:t>
            </a:r>
          </a:p>
          <a:p>
            <a:pPr marL="457200" indent="-457200">
              <a:buAutoNum type="arabicPeriod"/>
            </a:pPr>
            <a:r>
              <a:rPr lang="en-US" dirty="0" smtClean="0"/>
              <a:t>AZOTEMI</a:t>
            </a:r>
          </a:p>
          <a:p>
            <a:pPr marL="457200" indent="-457200">
              <a:buAutoNum type="arabicPeriod"/>
            </a:pPr>
            <a:r>
              <a:rPr lang="en-US" dirty="0" smtClean="0"/>
              <a:t>ENZIMAT E MELÇISE</a:t>
            </a:r>
          </a:p>
          <a:p>
            <a:pPr marL="457200" indent="-457200"/>
            <a:r>
              <a:rPr lang="en-US" dirty="0" smtClean="0"/>
              <a:t>E NE RAST TE DYSHIMEVE PER PATOLOGJI MUND TE SUGJEROHEN EKZAMINIME ME SPECIFIKE.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2000" smtClean="0"/>
              <a:t>EKZAMINIMET ME TE DOMOSDOSHME TE REKOMANDUARA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52977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VLERESO RRISKUN NDAJ SHENDETIT!</a:t>
            </a:r>
          </a:p>
          <a:p>
            <a:endParaRPr lang="en-US" dirty="0" smtClean="0"/>
          </a:p>
          <a:p>
            <a:r>
              <a:rPr lang="en-US" dirty="0" smtClean="0"/>
              <a:t>PERCAKTO  MASAT PARANDALUESE!</a:t>
            </a:r>
          </a:p>
          <a:p>
            <a:endParaRPr lang="en-US" dirty="0" smtClean="0"/>
          </a:p>
          <a:p>
            <a:r>
              <a:rPr lang="en-US" dirty="0" smtClean="0"/>
              <a:t>KONTROLLO EKSPOZIMIN NDAJ SUBSTANCAVE TOKSIKE!</a:t>
            </a:r>
          </a:p>
          <a:p>
            <a:endParaRPr lang="en-US" dirty="0" smtClean="0"/>
          </a:p>
          <a:p>
            <a:r>
              <a:rPr lang="en-US" dirty="0" smtClean="0"/>
              <a:t>SIGUROHU QE APLIKOHEN MASA KONTROLLI!</a:t>
            </a:r>
          </a:p>
          <a:p>
            <a:endParaRPr lang="en-US" dirty="0" smtClean="0"/>
          </a:p>
          <a:p>
            <a:r>
              <a:rPr lang="en-US" dirty="0" smtClean="0"/>
              <a:t>MONITORO SHKALLEN E EKSPOZIMIT TE PUNONJESIT!</a:t>
            </a:r>
          </a:p>
          <a:p>
            <a:endParaRPr lang="en-US" dirty="0" smtClean="0"/>
          </a:p>
          <a:p>
            <a:r>
              <a:rPr lang="en-US" dirty="0" smtClean="0"/>
              <a:t>ZBATO HAPAT E KUJDESIT SHENDETESOR!</a:t>
            </a:r>
          </a:p>
          <a:p>
            <a:endParaRPr lang="en-US" dirty="0" smtClean="0"/>
          </a:p>
          <a:p>
            <a:r>
              <a:rPr lang="en-US" dirty="0" smtClean="0"/>
              <a:t>PERGATIT PLANE E PROCEDURA!</a:t>
            </a: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2000" smtClean="0"/>
              <a:t>MASA TE REKOMANDUARA NDERKOMBETARE TE KUJDESIT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73518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872067" y="1752600"/>
            <a:ext cx="7408333" cy="437356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SJELLIN OBLIGIME NE PERMIRESIM TE BIZNESMENEVE LIDHUR ME SHENDETIN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SJELLIN OBLIGIME DHE RIKONSIDERIME TE VAZHDUESHME NGA ANA E GJITHE STRUKTURAVE  TE PERSONELIT SHENDETESOR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SJELLIN DOMOSDOSHMERINE E INFORMACIONIT SHENDETESOR PER POPULLATEN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HARTIMIN E BROSHURAVE INFORMATIVE PER RRISKUN NE SHENDET TE KETYRE PUNONJESVE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NEVOJEN PER TRAINIME TE VAZHDUESHME TE VETE PERSONELIT SHENDETESOR LIDHUR ME PROBLEMATIKEN DHE RREZIQET E PERPUNIMIT DHE PERDORIMIT TE VESHJEVE TE LEKURES.  </a:t>
            </a:r>
          </a:p>
          <a:p>
            <a:pPr marL="457200" indent="-457200">
              <a:buFont typeface="Wingdings" pitchFamily="2" charset="2"/>
              <a:buChar char="v"/>
            </a:pP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2000" smtClean="0"/>
              <a:t>PERMASAT E PROBLEMIT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6776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872067" y="2206752"/>
            <a:ext cx="7408333" cy="3919411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BASHKEPUNIM DHE KOMUNIKIM ME I NGUSHTE SE PARI ME MJEKUN E FAMILJES DHE ME TEJ ME STRUKTURAT E TJERA TE SHENDETIT NGA ANA E:</a:t>
            </a:r>
          </a:p>
          <a:p>
            <a:r>
              <a:rPr lang="en-US" dirty="0" smtClean="0"/>
              <a:t>-BISNESMENEVE</a:t>
            </a:r>
          </a:p>
          <a:p>
            <a:r>
              <a:rPr lang="en-US" dirty="0" smtClean="0"/>
              <a:t>-PUNONJESVE</a:t>
            </a:r>
          </a:p>
          <a:p>
            <a:r>
              <a:rPr lang="en-US" dirty="0" smtClean="0"/>
              <a:t>-KOMUNITETIT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2000" smtClean="0"/>
              <a:t>REKOMANDIMI KRYESOR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843535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182</TotalTime>
  <Words>483</Words>
  <Application>Microsoft Office PowerPoint</Application>
  <PresentationFormat>On-screen Show (4:3)</PresentationFormat>
  <Paragraphs>89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Waveform</vt:lpstr>
      <vt:lpstr>                   </vt:lpstr>
      <vt:lpstr>EFEKTET SHENDETESORE TE PERPUNIMIT TE LEKURAVE</vt:lpstr>
      <vt:lpstr>MASAT NDAJ EFEKTEVE AFATSHKURTRA</vt:lpstr>
      <vt:lpstr>EFEKTET SHENDETESORE TE PERPUNIMIT TE LEKURAVE</vt:lpstr>
      <vt:lpstr>SI TE MINIMIZOJME NDIKIMET AFATGJATA?</vt:lpstr>
      <vt:lpstr>EKZAMINIMET ME TE DOMOSDOSHME TE REKOMANDUARA</vt:lpstr>
      <vt:lpstr>MASA TE REKOMANDUARA NDERKOMBETARE TE KUJDESIT</vt:lpstr>
      <vt:lpstr>PERMASAT E PROBLEMIT</vt:lpstr>
      <vt:lpstr>REKOMANDIMI KRYESOR</vt:lpstr>
      <vt:lpstr>                                PERFUNDIM 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PROBLEMATIKA MJEDISORE E BIZNESEVE-NJE SFIDE</dc:title>
  <dc:creator>admin</dc:creator>
  <cp:lastModifiedBy>Andi</cp:lastModifiedBy>
  <cp:revision>35</cp:revision>
  <dcterms:created xsi:type="dcterms:W3CDTF">2013-11-18T19:08:15Z</dcterms:created>
  <dcterms:modified xsi:type="dcterms:W3CDTF">2013-11-20T08:35:41Z</dcterms:modified>
</cp:coreProperties>
</file>